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20"/>
  </p:notesMasterIdLst>
  <p:sldIdLst>
    <p:sldId id="317" r:id="rId6"/>
    <p:sldId id="260" r:id="rId7"/>
    <p:sldId id="313" r:id="rId8"/>
    <p:sldId id="319" r:id="rId9"/>
    <p:sldId id="311" r:id="rId10"/>
    <p:sldId id="315" r:id="rId11"/>
    <p:sldId id="293" r:id="rId12"/>
    <p:sldId id="287" r:id="rId13"/>
    <p:sldId id="320" r:id="rId14"/>
    <p:sldId id="322" r:id="rId15"/>
    <p:sldId id="296" r:id="rId16"/>
    <p:sldId id="312" r:id="rId17"/>
    <p:sldId id="318" r:id="rId18"/>
    <p:sldId id="32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8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E7656-CA54-4ABE-B732-22FB43294624}" v="4" dt="2024-06-10T18:28:05.0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73" autoAdjust="0"/>
  </p:normalViewPr>
  <p:slideViewPr>
    <p:cSldViewPr snapToGrid="0">
      <p:cViewPr varScale="1">
        <p:scale>
          <a:sx n="92" d="100"/>
          <a:sy n="92" d="100"/>
        </p:scale>
        <p:origin x="2154" y="84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ie Gibson" userId="05d73aa8-f094-42cf-9261-ec5251b97041" providerId="ADAL" clId="{68FE7656-CA54-4ABE-B732-22FB43294624}"/>
    <pc:docChg chg="undo custSel modSld">
      <pc:chgData name="Charlie Gibson" userId="05d73aa8-f094-42cf-9261-ec5251b97041" providerId="ADAL" clId="{68FE7656-CA54-4ABE-B732-22FB43294624}" dt="2024-06-10T19:24:13.325" v="107" actId="20577"/>
      <pc:docMkLst>
        <pc:docMk/>
      </pc:docMkLst>
      <pc:sldChg chg="modSp mod modNotesTx">
        <pc:chgData name="Charlie Gibson" userId="05d73aa8-f094-42cf-9261-ec5251b97041" providerId="ADAL" clId="{68FE7656-CA54-4ABE-B732-22FB43294624}" dt="2024-06-10T18:21:02.673" v="54" actId="20577"/>
        <pc:sldMkLst>
          <pc:docMk/>
          <pc:sldMk cId="1717468709" sldId="260"/>
        </pc:sldMkLst>
        <pc:spChg chg="mod">
          <ac:chgData name="Charlie Gibson" userId="05d73aa8-f094-42cf-9261-ec5251b97041" providerId="ADAL" clId="{68FE7656-CA54-4ABE-B732-22FB43294624}" dt="2024-06-10T18:20:08.098" v="8"/>
          <ac:spMkLst>
            <pc:docMk/>
            <pc:sldMk cId="1717468709" sldId="260"/>
            <ac:spMk id="13" creationId="{0BFC0E9B-CC84-4D72-8BFD-54ED5EC94447}"/>
          </ac:spMkLst>
        </pc:spChg>
      </pc:sldChg>
      <pc:sldChg chg="modNotesTx">
        <pc:chgData name="Charlie Gibson" userId="05d73aa8-f094-42cf-9261-ec5251b97041" providerId="ADAL" clId="{68FE7656-CA54-4ABE-B732-22FB43294624}" dt="2024-06-10T18:22:21.914" v="69"/>
        <pc:sldMkLst>
          <pc:docMk/>
          <pc:sldMk cId="1944321190" sldId="287"/>
        </pc:sldMkLst>
      </pc:sldChg>
      <pc:sldChg chg="delSp modSp mod modNotesTx">
        <pc:chgData name="Charlie Gibson" userId="05d73aa8-f094-42cf-9261-ec5251b97041" providerId="ADAL" clId="{68FE7656-CA54-4ABE-B732-22FB43294624}" dt="2024-06-10T18:26:44.584" v="104" actId="14100"/>
        <pc:sldMkLst>
          <pc:docMk/>
          <pc:sldMk cId="2086260654" sldId="293"/>
        </pc:sldMkLst>
        <pc:spChg chg="mod">
          <ac:chgData name="Charlie Gibson" userId="05d73aa8-f094-42cf-9261-ec5251b97041" providerId="ADAL" clId="{68FE7656-CA54-4ABE-B732-22FB43294624}" dt="2024-06-10T18:26:34.253" v="103" actId="5793"/>
          <ac:spMkLst>
            <pc:docMk/>
            <pc:sldMk cId="2086260654" sldId="293"/>
            <ac:spMk id="9" creationId="{1DDE01DC-E869-5F87-C5EC-ED9BA0FE476A}"/>
          </ac:spMkLst>
        </pc:spChg>
        <pc:picChg chg="del">
          <ac:chgData name="Charlie Gibson" userId="05d73aa8-f094-42cf-9261-ec5251b97041" providerId="ADAL" clId="{68FE7656-CA54-4ABE-B732-22FB43294624}" dt="2024-06-10T18:25:34.667" v="99" actId="478"/>
          <ac:picMkLst>
            <pc:docMk/>
            <pc:sldMk cId="2086260654" sldId="293"/>
            <ac:picMk id="5" creationId="{72B0B02F-38FC-ABE8-34D9-B214E53A71AA}"/>
          </ac:picMkLst>
        </pc:picChg>
        <pc:picChg chg="mod">
          <ac:chgData name="Charlie Gibson" userId="05d73aa8-f094-42cf-9261-ec5251b97041" providerId="ADAL" clId="{68FE7656-CA54-4ABE-B732-22FB43294624}" dt="2024-06-10T18:26:44.584" v="104" actId="14100"/>
          <ac:picMkLst>
            <pc:docMk/>
            <pc:sldMk cId="2086260654" sldId="293"/>
            <ac:picMk id="7" creationId="{7DA0091A-ED85-7E7E-CF23-10829C603BFB}"/>
          </ac:picMkLst>
        </pc:picChg>
      </pc:sldChg>
      <pc:sldChg chg="delSp modSp mod modNotesTx">
        <pc:chgData name="Charlie Gibson" userId="05d73aa8-f094-42cf-9261-ec5251b97041" providerId="ADAL" clId="{68FE7656-CA54-4ABE-B732-22FB43294624}" dt="2024-06-10T18:27:36.440" v="106" actId="478"/>
        <pc:sldMkLst>
          <pc:docMk/>
          <pc:sldMk cId="2937528002" sldId="296"/>
        </pc:sldMkLst>
        <pc:spChg chg="mod">
          <ac:chgData name="Charlie Gibson" userId="05d73aa8-f094-42cf-9261-ec5251b97041" providerId="ADAL" clId="{68FE7656-CA54-4ABE-B732-22FB43294624}" dt="2024-06-10T18:27:33.246" v="105"/>
          <ac:spMkLst>
            <pc:docMk/>
            <pc:sldMk cId="2937528002" sldId="296"/>
            <ac:spMk id="8" creationId="{74AACA09-8833-C94C-C476-9FB530E540CF}"/>
          </ac:spMkLst>
        </pc:spChg>
        <pc:picChg chg="del">
          <ac:chgData name="Charlie Gibson" userId="05d73aa8-f094-42cf-9261-ec5251b97041" providerId="ADAL" clId="{68FE7656-CA54-4ABE-B732-22FB43294624}" dt="2024-06-10T18:27:36.440" v="106" actId="478"/>
          <ac:picMkLst>
            <pc:docMk/>
            <pc:sldMk cId="2937528002" sldId="296"/>
            <ac:picMk id="3" creationId="{D2000A9B-DFD9-8314-09B2-B8BE483F6FB4}"/>
          </ac:picMkLst>
        </pc:picChg>
      </pc:sldChg>
      <pc:sldChg chg="modNotesTx">
        <pc:chgData name="Charlie Gibson" userId="05d73aa8-f094-42cf-9261-ec5251b97041" providerId="ADAL" clId="{68FE7656-CA54-4ABE-B732-22FB43294624}" dt="2024-06-10T18:22:12.320" v="66"/>
        <pc:sldMkLst>
          <pc:docMk/>
          <pc:sldMk cId="77366541" sldId="311"/>
        </pc:sldMkLst>
      </pc:sldChg>
      <pc:sldChg chg="modSp mod modNotesTx">
        <pc:chgData name="Charlie Gibson" userId="05d73aa8-f094-42cf-9261-ec5251b97041" providerId="ADAL" clId="{68FE7656-CA54-4ABE-B732-22FB43294624}" dt="2024-06-10T19:24:13.325" v="107" actId="20577"/>
        <pc:sldMkLst>
          <pc:docMk/>
          <pc:sldMk cId="2597112184" sldId="312"/>
        </pc:sldMkLst>
        <pc:spChg chg="mod">
          <ac:chgData name="Charlie Gibson" userId="05d73aa8-f094-42cf-9261-ec5251b97041" providerId="ADAL" clId="{68FE7656-CA54-4ABE-B732-22FB43294624}" dt="2024-06-10T19:24:13.325" v="107" actId="20577"/>
          <ac:spMkLst>
            <pc:docMk/>
            <pc:sldMk cId="2597112184" sldId="312"/>
            <ac:spMk id="11" creationId="{36F64D3A-075E-49C2-9842-F32E7A65343B}"/>
          </ac:spMkLst>
        </pc:spChg>
      </pc:sldChg>
      <pc:sldChg chg="addSp delSp modSp mod modNotesTx">
        <pc:chgData name="Charlie Gibson" userId="05d73aa8-f094-42cf-9261-ec5251b97041" providerId="ADAL" clId="{68FE7656-CA54-4ABE-B732-22FB43294624}" dt="2024-06-10T18:21:59.084" v="64" actId="1076"/>
        <pc:sldMkLst>
          <pc:docMk/>
          <pc:sldMk cId="3587454972" sldId="313"/>
        </pc:sldMkLst>
        <pc:picChg chg="mod">
          <ac:chgData name="Charlie Gibson" userId="05d73aa8-f094-42cf-9261-ec5251b97041" providerId="ADAL" clId="{68FE7656-CA54-4ABE-B732-22FB43294624}" dt="2024-06-10T18:21:59.084" v="64" actId="1076"/>
          <ac:picMkLst>
            <pc:docMk/>
            <pc:sldMk cId="3587454972" sldId="313"/>
            <ac:picMk id="5" creationId="{1747ABF0-A15B-484D-B3C0-2CBB75CB029C}"/>
          </ac:picMkLst>
        </pc:picChg>
        <pc:picChg chg="add mod ord">
          <ac:chgData name="Charlie Gibson" userId="05d73aa8-f094-42cf-9261-ec5251b97041" providerId="ADAL" clId="{68FE7656-CA54-4ABE-B732-22FB43294624}" dt="2024-06-10T18:21:55.260" v="63" actId="1076"/>
          <ac:picMkLst>
            <pc:docMk/>
            <pc:sldMk cId="3587454972" sldId="313"/>
            <ac:picMk id="6" creationId="{C6B283B8-3B96-20E3-53EC-978D476E2483}"/>
          </ac:picMkLst>
        </pc:picChg>
        <pc:picChg chg="del">
          <ac:chgData name="Charlie Gibson" userId="05d73aa8-f094-42cf-9261-ec5251b97041" providerId="ADAL" clId="{68FE7656-CA54-4ABE-B732-22FB43294624}" dt="2024-06-10T18:21:38.102" v="56" actId="478"/>
          <ac:picMkLst>
            <pc:docMk/>
            <pc:sldMk cId="3587454972" sldId="313"/>
            <ac:picMk id="7" creationId="{26BCFABA-A71A-9C7D-06FC-E2069464683C}"/>
          </ac:picMkLst>
        </pc:picChg>
      </pc:sldChg>
      <pc:sldChg chg="addSp delSp modSp mod modNotesTx">
        <pc:chgData name="Charlie Gibson" userId="05d73aa8-f094-42cf-9261-ec5251b97041" providerId="ADAL" clId="{68FE7656-CA54-4ABE-B732-22FB43294624}" dt="2024-06-10T18:25:27.811" v="98" actId="208"/>
        <pc:sldMkLst>
          <pc:docMk/>
          <pc:sldMk cId="180815325" sldId="315"/>
        </pc:sldMkLst>
        <pc:picChg chg="add del mod">
          <ac:chgData name="Charlie Gibson" userId="05d73aa8-f094-42cf-9261-ec5251b97041" providerId="ADAL" clId="{68FE7656-CA54-4ABE-B732-22FB43294624}" dt="2024-06-10T18:25:09.856" v="92" actId="478"/>
          <ac:picMkLst>
            <pc:docMk/>
            <pc:sldMk cId="180815325" sldId="315"/>
            <ac:picMk id="4" creationId="{DD49B4FF-99CD-5E05-1EC7-79E0FE37B413}"/>
          </ac:picMkLst>
        </pc:picChg>
        <pc:picChg chg="del">
          <ac:chgData name="Charlie Gibson" userId="05d73aa8-f094-42cf-9261-ec5251b97041" providerId="ADAL" clId="{68FE7656-CA54-4ABE-B732-22FB43294624}" dt="2024-06-10T18:24:17.450" v="85" actId="478"/>
          <ac:picMkLst>
            <pc:docMk/>
            <pc:sldMk cId="180815325" sldId="315"/>
            <ac:picMk id="5" creationId="{A2CD09E3-2347-D33E-351F-69A54118A9F1}"/>
          </ac:picMkLst>
        </pc:picChg>
        <pc:picChg chg="add mod modCrop">
          <ac:chgData name="Charlie Gibson" userId="05d73aa8-f094-42cf-9261-ec5251b97041" providerId="ADAL" clId="{68FE7656-CA54-4ABE-B732-22FB43294624}" dt="2024-06-10T18:25:27.811" v="98" actId="208"/>
          <ac:picMkLst>
            <pc:docMk/>
            <pc:sldMk cId="180815325" sldId="315"/>
            <ac:picMk id="10" creationId="{B54CF1A6-3774-7AB0-4D7C-84A5D618EEB8}"/>
          </ac:picMkLst>
        </pc:picChg>
      </pc:sldChg>
      <pc:sldChg chg="addSp delSp modSp mod">
        <pc:chgData name="Charlie Gibson" userId="05d73aa8-f094-42cf-9261-ec5251b97041" providerId="ADAL" clId="{68FE7656-CA54-4ABE-B732-22FB43294624}" dt="2024-06-10T18:19:51.645" v="7"/>
        <pc:sldMkLst>
          <pc:docMk/>
          <pc:sldMk cId="3891411312" sldId="317"/>
        </pc:sldMkLst>
        <pc:picChg chg="del">
          <ac:chgData name="Charlie Gibson" userId="05d73aa8-f094-42cf-9261-ec5251b97041" providerId="ADAL" clId="{68FE7656-CA54-4ABE-B732-22FB43294624}" dt="2024-06-10T18:19:17.688" v="2" actId="478"/>
          <ac:picMkLst>
            <pc:docMk/>
            <pc:sldMk cId="3891411312" sldId="317"/>
            <ac:picMk id="3" creationId="{A58B4590-A7BE-F45C-65EE-D1081410D8A7}"/>
          </ac:picMkLst>
        </pc:picChg>
        <pc:picChg chg="del">
          <ac:chgData name="Charlie Gibson" userId="05d73aa8-f094-42cf-9261-ec5251b97041" providerId="ADAL" clId="{68FE7656-CA54-4ABE-B732-22FB43294624}" dt="2024-06-10T18:19:16.751" v="1" actId="478"/>
          <ac:picMkLst>
            <pc:docMk/>
            <pc:sldMk cId="3891411312" sldId="317"/>
            <ac:picMk id="4" creationId="{7B5DFE03-4789-704A-447A-D8B047B788D4}"/>
          </ac:picMkLst>
        </pc:picChg>
        <pc:picChg chg="del">
          <ac:chgData name="Charlie Gibson" userId="05d73aa8-f094-42cf-9261-ec5251b97041" providerId="ADAL" clId="{68FE7656-CA54-4ABE-B732-22FB43294624}" dt="2024-06-10T18:19:16.065" v="0" actId="478"/>
          <ac:picMkLst>
            <pc:docMk/>
            <pc:sldMk cId="3891411312" sldId="317"/>
            <ac:picMk id="7" creationId="{506B9A22-1859-52A6-3A2E-5550384BA977}"/>
          </ac:picMkLst>
        </pc:picChg>
        <pc:picChg chg="add mod">
          <ac:chgData name="Charlie Gibson" userId="05d73aa8-f094-42cf-9261-ec5251b97041" providerId="ADAL" clId="{68FE7656-CA54-4ABE-B732-22FB43294624}" dt="2024-06-10T18:19:51.645" v="7"/>
          <ac:picMkLst>
            <pc:docMk/>
            <pc:sldMk cId="3891411312" sldId="317"/>
            <ac:picMk id="8" creationId="{7616DADC-B696-208C-3E1A-1F0FE9AE08FB}"/>
          </ac:picMkLst>
        </pc:picChg>
        <pc:picChg chg="add mod">
          <ac:chgData name="Charlie Gibson" userId="05d73aa8-f094-42cf-9261-ec5251b97041" providerId="ADAL" clId="{68FE7656-CA54-4ABE-B732-22FB43294624}" dt="2024-06-10T18:19:51.645" v="7"/>
          <ac:picMkLst>
            <pc:docMk/>
            <pc:sldMk cId="3891411312" sldId="317"/>
            <ac:picMk id="9" creationId="{D22DE4B6-3F4D-7EFF-96A4-8D485C39D6C4}"/>
          </ac:picMkLst>
        </pc:picChg>
        <pc:picChg chg="add mod">
          <ac:chgData name="Charlie Gibson" userId="05d73aa8-f094-42cf-9261-ec5251b97041" providerId="ADAL" clId="{68FE7656-CA54-4ABE-B732-22FB43294624}" dt="2024-06-10T18:19:51.645" v="7"/>
          <ac:picMkLst>
            <pc:docMk/>
            <pc:sldMk cId="3891411312" sldId="317"/>
            <ac:picMk id="10" creationId="{342C3C31-F2CA-EDE2-1C3A-7EC91B4F7CDF}"/>
          </ac:picMkLst>
        </pc:picChg>
      </pc:sldChg>
      <pc:sldChg chg="addSp delSp modSp mod modNotesTx">
        <pc:chgData name="Charlie Gibson" userId="05d73aa8-f094-42cf-9261-ec5251b97041" providerId="ADAL" clId="{68FE7656-CA54-4ABE-B732-22FB43294624}" dt="2024-06-10T18:23:54.549" v="84" actId="1076"/>
        <pc:sldMkLst>
          <pc:docMk/>
          <pc:sldMk cId="3205640119" sldId="319"/>
        </pc:sldMkLst>
        <pc:spChg chg="mod">
          <ac:chgData name="Charlie Gibson" userId="05d73aa8-f094-42cf-9261-ec5251b97041" providerId="ADAL" clId="{68FE7656-CA54-4ABE-B732-22FB43294624}" dt="2024-06-10T18:23:00.535" v="80" actId="20577"/>
          <ac:spMkLst>
            <pc:docMk/>
            <pc:sldMk cId="3205640119" sldId="319"/>
            <ac:spMk id="21" creationId="{3D0889FA-B986-491E-AAEF-A874181BA7EC}"/>
          </ac:spMkLst>
        </pc:spChg>
        <pc:picChg chg="add mod">
          <ac:chgData name="Charlie Gibson" userId="05d73aa8-f094-42cf-9261-ec5251b97041" providerId="ADAL" clId="{68FE7656-CA54-4ABE-B732-22FB43294624}" dt="2024-06-10T18:23:54.549" v="84" actId="1076"/>
          <ac:picMkLst>
            <pc:docMk/>
            <pc:sldMk cId="3205640119" sldId="319"/>
            <ac:picMk id="5" creationId="{2CEE4C70-BE83-7C16-F6AC-B87EDD0CB7B6}"/>
          </ac:picMkLst>
        </pc:picChg>
        <pc:picChg chg="del">
          <ac:chgData name="Charlie Gibson" userId="05d73aa8-f094-42cf-9261-ec5251b97041" providerId="ADAL" clId="{68FE7656-CA54-4ABE-B732-22FB43294624}" dt="2024-06-10T18:23:49.554" v="81" actId="478"/>
          <ac:picMkLst>
            <pc:docMk/>
            <pc:sldMk cId="3205640119" sldId="319"/>
            <ac:picMk id="8" creationId="{AC5BD11F-885F-69DD-3FE5-399793C2AF60}"/>
          </ac:picMkLst>
        </pc:picChg>
      </pc:sldChg>
      <pc:sldChg chg="modNotesTx">
        <pc:chgData name="Charlie Gibson" userId="05d73aa8-f094-42cf-9261-ec5251b97041" providerId="ADAL" clId="{68FE7656-CA54-4ABE-B732-22FB43294624}" dt="2024-06-10T18:22:24.709" v="70"/>
        <pc:sldMkLst>
          <pc:docMk/>
          <pc:sldMk cId="3307217062" sldId="320"/>
        </pc:sldMkLst>
      </pc:sldChg>
      <pc:sldChg chg="modNotesTx">
        <pc:chgData name="Charlie Gibson" userId="05d73aa8-f094-42cf-9261-ec5251b97041" providerId="ADAL" clId="{68FE7656-CA54-4ABE-B732-22FB43294624}" dt="2024-06-10T18:22:27.389" v="71"/>
        <pc:sldMkLst>
          <pc:docMk/>
          <pc:sldMk cId="3828694395" sldId="322"/>
        </pc:sldMkLst>
      </pc:sldChg>
      <pc:sldChg chg="addSp delSp modSp mod">
        <pc:chgData name="Charlie Gibson" userId="05d73aa8-f094-42cf-9261-ec5251b97041" providerId="ADAL" clId="{68FE7656-CA54-4ABE-B732-22FB43294624}" dt="2024-06-10T18:22:36.933" v="75" actId="478"/>
        <pc:sldMkLst>
          <pc:docMk/>
          <pc:sldMk cId="1384095157" sldId="323"/>
        </pc:sldMkLst>
        <pc:spChg chg="add del mod">
          <ac:chgData name="Charlie Gibson" userId="05d73aa8-f094-42cf-9261-ec5251b97041" providerId="ADAL" clId="{68FE7656-CA54-4ABE-B732-22FB43294624}" dt="2024-06-10T18:19:22.440" v="5" actId="478"/>
          <ac:spMkLst>
            <pc:docMk/>
            <pc:sldMk cId="1384095157" sldId="323"/>
            <ac:spMk id="4" creationId="{EDDA040D-3D66-42DF-2B4B-DDEBEAE8002D}"/>
          </ac:spMkLst>
        </pc:spChg>
        <pc:spChg chg="add mod">
          <ac:chgData name="Charlie Gibson" userId="05d73aa8-f094-42cf-9261-ec5251b97041" providerId="ADAL" clId="{68FE7656-CA54-4ABE-B732-22FB43294624}" dt="2024-06-10T18:19:34.210" v="6"/>
          <ac:spMkLst>
            <pc:docMk/>
            <pc:sldMk cId="1384095157" sldId="323"/>
            <ac:spMk id="6" creationId="{462A5314-88DF-2B7F-C4A1-CB07849A8F2B}"/>
          </ac:spMkLst>
        </pc:spChg>
        <pc:spChg chg="del">
          <ac:chgData name="Charlie Gibson" userId="05d73aa8-f094-42cf-9261-ec5251b97041" providerId="ADAL" clId="{68FE7656-CA54-4ABE-B732-22FB43294624}" dt="2024-06-10T18:19:21.446" v="4" actId="478"/>
          <ac:spMkLst>
            <pc:docMk/>
            <pc:sldMk cId="1384095157" sldId="323"/>
            <ac:spMk id="8" creationId="{C9B87A36-1456-B10B-9EFC-D8C17D218537}"/>
          </ac:spMkLst>
        </pc:spChg>
        <pc:picChg chg="del">
          <ac:chgData name="Charlie Gibson" userId="05d73aa8-f094-42cf-9261-ec5251b97041" providerId="ADAL" clId="{68FE7656-CA54-4ABE-B732-22FB43294624}" dt="2024-06-10T18:19:20.087" v="3" actId="478"/>
          <ac:picMkLst>
            <pc:docMk/>
            <pc:sldMk cId="1384095157" sldId="323"/>
            <ac:picMk id="5" creationId="{C4036D60-1DE4-A838-A1EA-86022CE1F893}"/>
          </ac:picMkLst>
        </pc:picChg>
        <pc:picChg chg="add del mod">
          <ac:chgData name="Charlie Gibson" userId="05d73aa8-f094-42cf-9261-ec5251b97041" providerId="ADAL" clId="{68FE7656-CA54-4ABE-B732-22FB43294624}" dt="2024-06-10T18:22:36.933" v="75" actId="478"/>
          <ac:picMkLst>
            <pc:docMk/>
            <pc:sldMk cId="1384095157" sldId="323"/>
            <ac:picMk id="9" creationId="{1C8DF998-85A9-34C2-106A-8F574A61FD28}"/>
          </ac:picMkLst>
        </pc:picChg>
      </pc:sldChg>
    </pc:docChg>
  </pc:docChgLst>
  <pc:docChgLst>
    <pc:chgData name="Tammy Pankey" userId="89b84b47-0384-4d66-b56e-dc00ebdb68cf" providerId="ADAL" clId="{29663C9A-6A97-46BF-A7A0-9C235E530141}"/>
    <pc:docChg chg="custSel modSld">
      <pc:chgData name="Tammy Pankey" userId="89b84b47-0384-4d66-b56e-dc00ebdb68cf" providerId="ADAL" clId="{29663C9A-6A97-46BF-A7A0-9C235E530141}" dt="2023-07-06T00:18:31.395" v="38" actId="18131"/>
      <pc:docMkLst>
        <pc:docMk/>
      </pc:docMkLst>
      <pc:sldChg chg="modSp mod">
        <pc:chgData name="Tammy Pankey" userId="89b84b47-0384-4d66-b56e-dc00ebdb68cf" providerId="ADAL" clId="{29663C9A-6A97-46BF-A7A0-9C235E530141}" dt="2023-07-05T22:33:46.957" v="10" actId="2711"/>
        <pc:sldMkLst>
          <pc:docMk/>
          <pc:sldMk cId="1717468709" sldId="260"/>
        </pc:sldMkLst>
        <pc:spChg chg="mod">
          <ac:chgData name="Tammy Pankey" userId="89b84b47-0384-4d66-b56e-dc00ebdb68cf" providerId="ADAL" clId="{29663C9A-6A97-46BF-A7A0-9C235E530141}" dt="2023-07-05T22:33:46.957" v="10" actId="2711"/>
          <ac:spMkLst>
            <pc:docMk/>
            <pc:sldMk cId="1717468709" sldId="260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3:46.957" v="10" actId="2711"/>
          <ac:spMkLst>
            <pc:docMk/>
            <pc:sldMk cId="1717468709" sldId="260"/>
            <ac:spMk id="4" creationId="{56567651-8AA4-479B-AC03-821AC799E926}"/>
          </ac:spMkLst>
        </pc:spChg>
        <pc:spChg chg="mod">
          <ac:chgData name="Tammy Pankey" userId="89b84b47-0384-4d66-b56e-dc00ebdb68cf" providerId="ADAL" clId="{29663C9A-6A97-46BF-A7A0-9C235E530141}" dt="2023-07-05T22:33:46.957" v="10" actId="2711"/>
          <ac:spMkLst>
            <pc:docMk/>
            <pc:sldMk cId="1717468709" sldId="260"/>
            <ac:spMk id="5" creationId="{8DE1808D-4A41-4429-BDD9-039046921A33}"/>
          </ac:spMkLst>
        </pc:spChg>
        <pc:spChg chg="mod">
          <ac:chgData name="Tammy Pankey" userId="89b84b47-0384-4d66-b56e-dc00ebdb68cf" providerId="ADAL" clId="{29663C9A-6A97-46BF-A7A0-9C235E530141}" dt="2023-07-05T22:33:46.957" v="10" actId="2711"/>
          <ac:spMkLst>
            <pc:docMk/>
            <pc:sldMk cId="1717468709" sldId="260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29663C9A-6A97-46BF-A7A0-9C235E530141}" dt="2023-07-05T22:37:41.640" v="17" actId="2711"/>
        <pc:sldMkLst>
          <pc:docMk/>
          <pc:sldMk cId="1944321190" sldId="287"/>
        </pc:sldMkLst>
        <pc:spChg chg="mod">
          <ac:chgData name="Tammy Pankey" userId="89b84b47-0384-4d66-b56e-dc00ebdb68cf" providerId="ADAL" clId="{29663C9A-6A97-46BF-A7A0-9C235E530141}" dt="2023-07-05T22:37:41.640" v="17" actId="2711"/>
          <ac:spMkLst>
            <pc:docMk/>
            <pc:sldMk cId="1944321190" sldId="287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7:41.640" v="17" actId="2711"/>
          <ac:spMkLst>
            <pc:docMk/>
            <pc:sldMk cId="1944321190" sldId="287"/>
            <ac:spMk id="4" creationId="{56567651-8AA4-479B-AC03-821AC799E926}"/>
          </ac:spMkLst>
        </pc:spChg>
        <pc:spChg chg="mod">
          <ac:chgData name="Tammy Pankey" userId="89b84b47-0384-4d66-b56e-dc00ebdb68cf" providerId="ADAL" clId="{29663C9A-6A97-46BF-A7A0-9C235E530141}" dt="2023-07-05T22:37:41.640" v="17" actId="2711"/>
          <ac:spMkLst>
            <pc:docMk/>
            <pc:sldMk cId="1944321190" sldId="287"/>
            <ac:spMk id="5" creationId="{302F8B30-99DF-4AFC-A217-03A6B4B0D784}"/>
          </ac:spMkLst>
        </pc:spChg>
      </pc:sldChg>
      <pc:sldChg chg="modSp mod">
        <pc:chgData name="Tammy Pankey" userId="89b84b47-0384-4d66-b56e-dc00ebdb68cf" providerId="ADAL" clId="{29663C9A-6A97-46BF-A7A0-9C235E530141}" dt="2023-07-05T22:37:37.702" v="16" actId="2711"/>
        <pc:sldMkLst>
          <pc:docMk/>
          <pc:sldMk cId="2086260654" sldId="293"/>
        </pc:sldMkLst>
        <pc:spChg chg="mod">
          <ac:chgData name="Tammy Pankey" userId="89b84b47-0384-4d66-b56e-dc00ebdb68cf" providerId="ADAL" clId="{29663C9A-6A97-46BF-A7A0-9C235E530141}" dt="2023-07-05T22:37:37.702" v="16" actId="2711"/>
          <ac:spMkLst>
            <pc:docMk/>
            <pc:sldMk cId="2086260654" sldId="293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7:37.702" v="16" actId="2711"/>
          <ac:spMkLst>
            <pc:docMk/>
            <pc:sldMk cId="2086260654" sldId="293"/>
            <ac:spMk id="4" creationId="{56567651-8AA4-479B-AC03-821AC799E926}"/>
          </ac:spMkLst>
        </pc:spChg>
        <pc:spChg chg="mod">
          <ac:chgData name="Tammy Pankey" userId="89b84b47-0384-4d66-b56e-dc00ebdb68cf" providerId="ADAL" clId="{29663C9A-6A97-46BF-A7A0-9C235E530141}" dt="2023-07-05T22:37:37.702" v="16" actId="2711"/>
          <ac:spMkLst>
            <pc:docMk/>
            <pc:sldMk cId="2086260654" sldId="293"/>
            <ac:spMk id="9" creationId="{1DDE01DC-E869-5F87-C5EC-ED9BA0FE476A}"/>
          </ac:spMkLst>
        </pc:spChg>
      </pc:sldChg>
      <pc:sldChg chg="modSp mod">
        <pc:chgData name="Tammy Pankey" userId="89b84b47-0384-4d66-b56e-dc00ebdb68cf" providerId="ADAL" clId="{29663C9A-6A97-46BF-A7A0-9C235E530141}" dt="2023-07-05T22:37:54.782" v="20" actId="2711"/>
        <pc:sldMkLst>
          <pc:docMk/>
          <pc:sldMk cId="2937528002" sldId="296"/>
        </pc:sldMkLst>
        <pc:spChg chg="mod">
          <ac:chgData name="Tammy Pankey" userId="89b84b47-0384-4d66-b56e-dc00ebdb68cf" providerId="ADAL" clId="{29663C9A-6A97-46BF-A7A0-9C235E530141}" dt="2023-07-05T22:37:54.782" v="20" actId="2711"/>
          <ac:spMkLst>
            <pc:docMk/>
            <pc:sldMk cId="2937528002" sldId="296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7:54.782" v="20" actId="2711"/>
          <ac:spMkLst>
            <pc:docMk/>
            <pc:sldMk cId="2937528002" sldId="296"/>
            <ac:spMk id="4" creationId="{56567651-8AA4-479B-AC03-821AC799E926}"/>
          </ac:spMkLst>
        </pc:spChg>
        <pc:spChg chg="mod">
          <ac:chgData name="Tammy Pankey" userId="89b84b47-0384-4d66-b56e-dc00ebdb68cf" providerId="ADAL" clId="{29663C9A-6A97-46BF-A7A0-9C235E530141}" dt="2023-07-05T22:37:54.782" v="20" actId="2711"/>
          <ac:spMkLst>
            <pc:docMk/>
            <pc:sldMk cId="2937528002" sldId="296"/>
            <ac:spMk id="8" creationId="{74AACA09-8833-C94C-C476-9FB530E540CF}"/>
          </ac:spMkLst>
        </pc:spChg>
      </pc:sldChg>
      <pc:sldChg chg="modSp mod">
        <pc:chgData name="Tammy Pankey" userId="89b84b47-0384-4d66-b56e-dc00ebdb68cf" providerId="ADAL" clId="{29663C9A-6A97-46BF-A7A0-9C235E530141}" dt="2023-07-05T22:34:14.547" v="14" actId="2711"/>
        <pc:sldMkLst>
          <pc:docMk/>
          <pc:sldMk cId="77366541" sldId="311"/>
        </pc:sldMkLst>
        <pc:spChg chg="mod">
          <ac:chgData name="Tammy Pankey" userId="89b84b47-0384-4d66-b56e-dc00ebdb68cf" providerId="ADAL" clId="{29663C9A-6A97-46BF-A7A0-9C235E530141}" dt="2023-07-05T22:34:14.547" v="14" actId="2711"/>
          <ac:spMkLst>
            <pc:docMk/>
            <pc:sldMk cId="77366541" sldId="311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4:14.547" v="14" actId="2711"/>
          <ac:spMkLst>
            <pc:docMk/>
            <pc:sldMk cId="77366541" sldId="311"/>
            <ac:spMk id="4" creationId="{56567651-8AA4-479B-AC03-821AC799E926}"/>
          </ac:spMkLst>
        </pc:spChg>
        <pc:spChg chg="mod">
          <ac:chgData name="Tammy Pankey" userId="89b84b47-0384-4d66-b56e-dc00ebdb68cf" providerId="ADAL" clId="{29663C9A-6A97-46BF-A7A0-9C235E530141}" dt="2023-07-05T22:34:14.547" v="14" actId="2711"/>
          <ac:spMkLst>
            <pc:docMk/>
            <pc:sldMk cId="77366541" sldId="311"/>
            <ac:spMk id="5" creationId="{18901DB2-91CA-4101-ABB6-3E5D6765FB8A}"/>
          </ac:spMkLst>
        </pc:spChg>
        <pc:spChg chg="mod">
          <ac:chgData name="Tammy Pankey" userId="89b84b47-0384-4d66-b56e-dc00ebdb68cf" providerId="ADAL" clId="{29663C9A-6A97-46BF-A7A0-9C235E530141}" dt="2023-07-05T22:34:14.547" v="14" actId="2711"/>
          <ac:spMkLst>
            <pc:docMk/>
            <pc:sldMk cId="77366541" sldId="311"/>
            <ac:spMk id="9" creationId="{B8C30123-83EE-485F-B916-B0D6DBC6FC8A}"/>
          </ac:spMkLst>
        </pc:spChg>
        <pc:spChg chg="mod">
          <ac:chgData name="Tammy Pankey" userId="89b84b47-0384-4d66-b56e-dc00ebdb68cf" providerId="ADAL" clId="{29663C9A-6A97-46BF-A7A0-9C235E530141}" dt="2023-07-05T22:34:14.547" v="14" actId="2711"/>
          <ac:spMkLst>
            <pc:docMk/>
            <pc:sldMk cId="77366541" sldId="311"/>
            <ac:spMk id="11" creationId="{7AF7A4C1-59B7-8884-2EEF-8F72B564551C}"/>
          </ac:spMkLst>
        </pc:spChg>
      </pc:sldChg>
      <pc:sldChg chg="modSp mod modNotesTx">
        <pc:chgData name="Tammy Pankey" userId="89b84b47-0384-4d66-b56e-dc00ebdb68cf" providerId="ADAL" clId="{29663C9A-6A97-46BF-A7A0-9C235E530141}" dt="2023-07-05T22:38:39.086" v="25"/>
        <pc:sldMkLst>
          <pc:docMk/>
          <pc:sldMk cId="2597112184" sldId="312"/>
        </pc:sldMkLst>
        <pc:spChg chg="mod">
          <ac:chgData name="Tammy Pankey" userId="89b84b47-0384-4d66-b56e-dc00ebdb68cf" providerId="ADAL" clId="{29663C9A-6A97-46BF-A7A0-9C235E530141}" dt="2023-07-05T22:37:58.291" v="21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7:58.291" v="21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29663C9A-6A97-46BF-A7A0-9C235E530141}" dt="2023-07-05T22:37:58.291" v="21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29663C9A-6A97-46BF-A7A0-9C235E530141}" dt="2023-07-05T22:37:58.291" v="21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29663C9A-6A97-46BF-A7A0-9C235E530141}" dt="2023-07-05T22:33:56.558" v="12" actId="114"/>
        <pc:sldMkLst>
          <pc:docMk/>
          <pc:sldMk cId="3587454972" sldId="313"/>
        </pc:sldMkLst>
        <pc:spChg chg="mod">
          <ac:chgData name="Tammy Pankey" userId="89b84b47-0384-4d66-b56e-dc00ebdb68cf" providerId="ADAL" clId="{29663C9A-6A97-46BF-A7A0-9C235E530141}" dt="2023-07-05T22:33:51.787" v="11" actId="2711"/>
          <ac:spMkLst>
            <pc:docMk/>
            <pc:sldMk cId="3587454972" sldId="313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3:51.787" v="11" actId="2711"/>
          <ac:spMkLst>
            <pc:docMk/>
            <pc:sldMk cId="3587454972" sldId="313"/>
            <ac:spMk id="4" creationId="{56567651-8AA4-479B-AC03-821AC799E926}"/>
          </ac:spMkLst>
        </pc:spChg>
        <pc:spChg chg="mod">
          <ac:chgData name="Tammy Pankey" userId="89b84b47-0384-4d66-b56e-dc00ebdb68cf" providerId="ADAL" clId="{29663C9A-6A97-46BF-A7A0-9C235E530141}" dt="2023-07-05T22:33:56.558" v="12" actId="114"/>
          <ac:spMkLst>
            <pc:docMk/>
            <pc:sldMk cId="3587454972" sldId="313"/>
            <ac:spMk id="14" creationId="{CD135C1E-0942-48C3-9F0A-AD3D55C08964}"/>
          </ac:spMkLst>
        </pc:spChg>
      </pc:sldChg>
      <pc:sldChg chg="modSp mod">
        <pc:chgData name="Tammy Pankey" userId="89b84b47-0384-4d66-b56e-dc00ebdb68cf" providerId="ADAL" clId="{29663C9A-6A97-46BF-A7A0-9C235E530141}" dt="2023-07-05T22:34:17.907" v="15" actId="2711"/>
        <pc:sldMkLst>
          <pc:docMk/>
          <pc:sldMk cId="180815325" sldId="315"/>
        </pc:sldMkLst>
        <pc:spChg chg="mod">
          <ac:chgData name="Tammy Pankey" userId="89b84b47-0384-4d66-b56e-dc00ebdb68cf" providerId="ADAL" clId="{29663C9A-6A97-46BF-A7A0-9C235E530141}" dt="2023-07-05T22:34:17.907" v="15" actId="2711"/>
          <ac:spMkLst>
            <pc:docMk/>
            <pc:sldMk cId="180815325" sldId="315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4:17.907" v="15" actId="2711"/>
          <ac:spMkLst>
            <pc:docMk/>
            <pc:sldMk cId="180815325" sldId="315"/>
            <ac:spMk id="6" creationId="{023F72E4-EC83-2FD6-77A3-3D35E2420385}"/>
          </ac:spMkLst>
        </pc:spChg>
        <pc:spChg chg="mod">
          <ac:chgData name="Tammy Pankey" userId="89b84b47-0384-4d66-b56e-dc00ebdb68cf" providerId="ADAL" clId="{29663C9A-6A97-46BF-A7A0-9C235E530141}" dt="2023-07-05T22:34:17.907" v="15" actId="2711"/>
          <ac:spMkLst>
            <pc:docMk/>
            <pc:sldMk cId="180815325" sldId="315"/>
            <ac:spMk id="7" creationId="{16E9BE8A-71D7-A469-BF08-797E50717F2A}"/>
          </ac:spMkLst>
        </pc:spChg>
        <pc:spChg chg="mod">
          <ac:chgData name="Tammy Pankey" userId="89b84b47-0384-4d66-b56e-dc00ebdb68cf" providerId="ADAL" clId="{29663C9A-6A97-46BF-A7A0-9C235E530141}" dt="2023-07-05T22:34:17.907" v="15" actId="2711"/>
          <ac:spMkLst>
            <pc:docMk/>
            <pc:sldMk cId="180815325" sldId="315"/>
            <ac:spMk id="9" creationId="{DAC68CA9-F42E-3D8D-7997-9D3711377863}"/>
          </ac:spMkLst>
        </pc:spChg>
      </pc:sldChg>
      <pc:sldChg chg="addSp delSp modSp mod">
        <pc:chgData name="Tammy Pankey" userId="89b84b47-0384-4d66-b56e-dc00ebdb68cf" providerId="ADAL" clId="{29663C9A-6A97-46BF-A7A0-9C235E530141}" dt="2023-07-06T00:18:31.395" v="38" actId="18131"/>
        <pc:sldMkLst>
          <pc:docMk/>
          <pc:sldMk cId="3891411312" sldId="317"/>
        </pc:sldMkLst>
        <pc:spChg chg="mod">
          <ac:chgData name="Tammy Pankey" userId="89b84b47-0384-4d66-b56e-dc00ebdb68cf" providerId="ADAL" clId="{29663C9A-6A97-46BF-A7A0-9C235E530141}" dt="2023-07-05T22:33:40.647" v="9" actId="2711"/>
          <ac:spMkLst>
            <pc:docMk/>
            <pc:sldMk cId="3891411312" sldId="317"/>
            <ac:spMk id="5" creationId="{F3B760C1-7E25-45A7-B891-53C58D074EA2}"/>
          </ac:spMkLst>
        </pc:spChg>
        <pc:spChg chg="mod">
          <ac:chgData name="Tammy Pankey" userId="89b84b47-0384-4d66-b56e-dc00ebdb68cf" providerId="ADAL" clId="{29663C9A-6A97-46BF-A7A0-9C235E530141}" dt="2023-07-05T22:33:40.647" v="9" actId="2711"/>
          <ac:spMkLst>
            <pc:docMk/>
            <pc:sldMk cId="3891411312" sldId="317"/>
            <ac:spMk id="6" creationId="{B6ADE897-E12C-4A20-B842-CD64CC495BD3}"/>
          </ac:spMkLst>
        </pc:spChg>
        <pc:spChg chg="mod">
          <ac:chgData name="Tammy Pankey" userId="89b84b47-0384-4d66-b56e-dc00ebdb68cf" providerId="ADAL" clId="{29663C9A-6A97-46BF-A7A0-9C235E530141}" dt="2023-07-05T22:33:40.647" v="9" actId="2711"/>
          <ac:spMkLst>
            <pc:docMk/>
            <pc:sldMk cId="3891411312" sldId="317"/>
            <ac:spMk id="26" creationId="{49461470-2C49-0B4A-AFF2-693C58AC2F9F}"/>
          </ac:spMkLst>
        </pc:spChg>
        <pc:picChg chg="add mod modCrop">
          <ac:chgData name="Tammy Pankey" userId="89b84b47-0384-4d66-b56e-dc00ebdb68cf" providerId="ADAL" clId="{29663C9A-6A97-46BF-A7A0-9C235E530141}" dt="2023-07-06T00:18:31.395" v="38" actId="18131"/>
          <ac:picMkLst>
            <pc:docMk/>
            <pc:sldMk cId="3891411312" sldId="317"/>
            <ac:picMk id="7" creationId="{506B9A22-1859-52A6-3A2E-5550384BA977}"/>
          </ac:picMkLst>
        </pc:picChg>
        <pc:picChg chg="add del mod">
          <ac:chgData name="Tammy Pankey" userId="89b84b47-0384-4d66-b56e-dc00ebdb68cf" providerId="ADAL" clId="{29663C9A-6A97-46BF-A7A0-9C235E530141}" dt="2023-07-06T00:14:10.322" v="26" actId="478"/>
          <ac:picMkLst>
            <pc:docMk/>
            <pc:sldMk cId="3891411312" sldId="317"/>
            <ac:picMk id="8" creationId="{6908B622-F891-170E-37A4-EB8D16FD5720}"/>
          </ac:picMkLst>
        </pc:picChg>
        <pc:picChg chg="del">
          <ac:chgData name="Tammy Pankey" userId="89b84b47-0384-4d66-b56e-dc00ebdb68cf" providerId="ADAL" clId="{29663C9A-6A97-46BF-A7A0-9C235E530141}" dt="2023-07-05T22:31:09.009" v="3" actId="478"/>
          <ac:picMkLst>
            <pc:docMk/>
            <pc:sldMk cId="3891411312" sldId="317"/>
            <ac:picMk id="13" creationId="{6335B222-1AA9-4892-A3FD-904EEBAC60B8}"/>
          </ac:picMkLst>
        </pc:picChg>
      </pc:sldChg>
      <pc:sldChg chg="modSp mod">
        <pc:chgData name="Tammy Pankey" userId="89b84b47-0384-4d66-b56e-dc00ebdb68cf" providerId="ADAL" clId="{29663C9A-6A97-46BF-A7A0-9C235E530141}" dt="2023-07-05T22:38:03.686" v="22" actId="2711"/>
        <pc:sldMkLst>
          <pc:docMk/>
          <pc:sldMk cId="1754274421" sldId="318"/>
        </pc:sldMkLst>
        <pc:spChg chg="mod">
          <ac:chgData name="Tammy Pankey" userId="89b84b47-0384-4d66-b56e-dc00ebdb68cf" providerId="ADAL" clId="{29663C9A-6A97-46BF-A7A0-9C235E530141}" dt="2023-07-05T22:38:03.686" v="22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8:03.686" v="22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modSp mod">
        <pc:chgData name="Tammy Pankey" userId="89b84b47-0384-4d66-b56e-dc00ebdb68cf" providerId="ADAL" clId="{29663C9A-6A97-46BF-A7A0-9C235E530141}" dt="2023-07-05T22:34:10.109" v="13" actId="2711"/>
        <pc:sldMkLst>
          <pc:docMk/>
          <pc:sldMk cId="3205640119" sldId="319"/>
        </pc:sldMkLst>
        <pc:spChg chg="mod">
          <ac:chgData name="Tammy Pankey" userId="89b84b47-0384-4d66-b56e-dc00ebdb68cf" providerId="ADAL" clId="{29663C9A-6A97-46BF-A7A0-9C235E530141}" dt="2023-07-05T22:34:10.109" v="13" actId="2711"/>
          <ac:spMkLst>
            <pc:docMk/>
            <pc:sldMk cId="3205640119" sldId="319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4:10.109" v="13" actId="2711"/>
          <ac:spMkLst>
            <pc:docMk/>
            <pc:sldMk cId="3205640119" sldId="319"/>
            <ac:spMk id="4" creationId="{56567651-8AA4-479B-AC03-821AC799E926}"/>
          </ac:spMkLst>
        </pc:spChg>
        <pc:spChg chg="mod">
          <ac:chgData name="Tammy Pankey" userId="89b84b47-0384-4d66-b56e-dc00ebdb68cf" providerId="ADAL" clId="{29663C9A-6A97-46BF-A7A0-9C235E530141}" dt="2023-07-05T22:34:10.109" v="13" actId="2711"/>
          <ac:spMkLst>
            <pc:docMk/>
            <pc:sldMk cId="3205640119" sldId="319"/>
            <ac:spMk id="21" creationId="{3D0889FA-B986-491E-AAEF-A874181BA7EC}"/>
          </ac:spMkLst>
        </pc:spChg>
      </pc:sldChg>
      <pc:sldChg chg="modSp mod">
        <pc:chgData name="Tammy Pankey" userId="89b84b47-0384-4d66-b56e-dc00ebdb68cf" providerId="ADAL" clId="{29663C9A-6A97-46BF-A7A0-9C235E530141}" dt="2023-07-05T22:37:47.648" v="18" actId="2711"/>
        <pc:sldMkLst>
          <pc:docMk/>
          <pc:sldMk cId="3307217062" sldId="320"/>
        </pc:sldMkLst>
        <pc:spChg chg="mod">
          <ac:chgData name="Tammy Pankey" userId="89b84b47-0384-4d66-b56e-dc00ebdb68cf" providerId="ADAL" clId="{29663C9A-6A97-46BF-A7A0-9C235E530141}" dt="2023-07-05T22:37:47.648" v="18" actId="2711"/>
          <ac:spMkLst>
            <pc:docMk/>
            <pc:sldMk cId="3307217062" sldId="320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7:47.648" v="18" actId="2711"/>
          <ac:spMkLst>
            <pc:docMk/>
            <pc:sldMk cId="3307217062" sldId="320"/>
            <ac:spMk id="4" creationId="{56567651-8AA4-479B-AC03-821AC799E926}"/>
          </ac:spMkLst>
        </pc:spChg>
        <pc:spChg chg="mod">
          <ac:chgData name="Tammy Pankey" userId="89b84b47-0384-4d66-b56e-dc00ebdb68cf" providerId="ADAL" clId="{29663C9A-6A97-46BF-A7A0-9C235E530141}" dt="2023-07-05T22:37:47.648" v="18" actId="2711"/>
          <ac:spMkLst>
            <pc:docMk/>
            <pc:sldMk cId="3307217062" sldId="320"/>
            <ac:spMk id="5" creationId="{302F8B30-99DF-4AFC-A217-03A6B4B0D784}"/>
          </ac:spMkLst>
        </pc:spChg>
      </pc:sldChg>
      <pc:sldChg chg="modSp mod">
        <pc:chgData name="Tammy Pankey" userId="89b84b47-0384-4d66-b56e-dc00ebdb68cf" providerId="ADAL" clId="{29663C9A-6A97-46BF-A7A0-9C235E530141}" dt="2023-07-05T22:37:51.121" v="19" actId="2711"/>
        <pc:sldMkLst>
          <pc:docMk/>
          <pc:sldMk cId="3828694395" sldId="322"/>
        </pc:sldMkLst>
        <pc:spChg chg="mod">
          <ac:chgData name="Tammy Pankey" userId="89b84b47-0384-4d66-b56e-dc00ebdb68cf" providerId="ADAL" clId="{29663C9A-6A97-46BF-A7A0-9C235E530141}" dt="2023-07-05T22:37:51.121" v="19" actId="2711"/>
          <ac:spMkLst>
            <pc:docMk/>
            <pc:sldMk cId="3828694395" sldId="322"/>
            <ac:spMk id="2" creationId="{687D7AD4-EE25-42E6-A3F2-C658860DB740}"/>
          </ac:spMkLst>
        </pc:spChg>
        <pc:spChg chg="mod">
          <ac:chgData name="Tammy Pankey" userId="89b84b47-0384-4d66-b56e-dc00ebdb68cf" providerId="ADAL" clId="{29663C9A-6A97-46BF-A7A0-9C235E530141}" dt="2023-07-05T22:37:51.121" v="19" actId="2711"/>
          <ac:spMkLst>
            <pc:docMk/>
            <pc:sldMk cId="3828694395" sldId="322"/>
            <ac:spMk id="4" creationId="{56567651-8AA4-479B-AC03-821AC799E926}"/>
          </ac:spMkLst>
        </pc:spChg>
        <pc:spChg chg="mod">
          <ac:chgData name="Tammy Pankey" userId="89b84b47-0384-4d66-b56e-dc00ebdb68cf" providerId="ADAL" clId="{29663C9A-6A97-46BF-A7A0-9C235E530141}" dt="2023-07-05T22:37:51.121" v="19" actId="2711"/>
          <ac:spMkLst>
            <pc:docMk/>
            <pc:sldMk cId="3828694395" sldId="322"/>
            <ac:spMk id="5" creationId="{DD4712C1-F703-4BDE-AA70-74AE23C7B717}"/>
          </ac:spMkLst>
        </pc:spChg>
      </pc:sldChg>
      <pc:sldChg chg="addSp delSp modSp mod">
        <pc:chgData name="Tammy Pankey" userId="89b84b47-0384-4d66-b56e-dc00ebdb68cf" providerId="ADAL" clId="{29663C9A-6A97-46BF-A7A0-9C235E530141}" dt="2023-07-05T22:38:07.692" v="23" actId="2711"/>
        <pc:sldMkLst>
          <pc:docMk/>
          <pc:sldMk cId="1384095157" sldId="323"/>
        </pc:sldMkLst>
        <pc:spChg chg="mod">
          <ac:chgData name="Tammy Pankey" userId="89b84b47-0384-4d66-b56e-dc00ebdb68cf" providerId="ADAL" clId="{29663C9A-6A97-46BF-A7A0-9C235E530141}" dt="2023-07-05T22:38:07.692" v="23" actId="2711"/>
          <ac:spMkLst>
            <pc:docMk/>
            <pc:sldMk cId="1384095157" sldId="323"/>
            <ac:spMk id="2" creationId="{4891256E-55E4-4477-949F-AB7E827AA79A}"/>
          </ac:spMkLst>
        </pc:spChg>
        <pc:spChg chg="del">
          <ac:chgData name="Tammy Pankey" userId="89b84b47-0384-4d66-b56e-dc00ebdb68cf" providerId="ADAL" clId="{29663C9A-6A97-46BF-A7A0-9C235E530141}" dt="2023-07-05T19:39:39.090" v="0" actId="478"/>
          <ac:spMkLst>
            <pc:docMk/>
            <pc:sldMk cId="1384095157" sldId="323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29663C9A-6A97-46BF-A7A0-9C235E530141}" dt="2023-07-05T19:39:42.199" v="1" actId="478"/>
          <ac:spMkLst>
            <pc:docMk/>
            <pc:sldMk cId="1384095157" sldId="323"/>
            <ac:spMk id="6" creationId="{01292505-163D-2919-34E3-D4607F99B63F}"/>
          </ac:spMkLst>
        </pc:spChg>
        <pc:spChg chg="add mod">
          <ac:chgData name="Tammy Pankey" userId="89b84b47-0384-4d66-b56e-dc00ebdb68cf" providerId="ADAL" clId="{29663C9A-6A97-46BF-A7A0-9C235E530141}" dt="2023-07-05T22:38:07.692" v="23" actId="2711"/>
          <ac:spMkLst>
            <pc:docMk/>
            <pc:sldMk cId="1384095157" sldId="323"/>
            <ac:spMk id="8" creationId="{C9B87A36-1456-B10B-9EFC-D8C17D2185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am10.safelinks.protection.outlook.com/?url=https%3A%2F%2Fspike.legoeducation.com%2F&amp;data=04%7C01%7Cljackson%40firstinspires.org%7Ca2f69b751f2440fc675608d9db807e99%7C87f3c3bf6dd144ecbd8f99e4e622ef84%7C0%7C0%7C637782167199772092%7CUnknown%7CTWFpbGZsb3d8eyJWIjoiMC4wLjAwMDAiLCJQIjoiV2luMzIiLCJBTiI6Ik1haWwiLCJXVCI6Mn0%3D%7C1000&amp;sdata=u1XHQNw87%2FPKR1MTeb55VdD%2FMgpX2WqlifRkeQQZSEA%3D&amp;reserved=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2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</a:p>
          <a:p>
            <a:pPr algn="l"/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Different members of the team can be responsible for specific missions and develop and own the robot run for those missions.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When the team has a base robot,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students to explain the program as the robot moves.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Share </a:t>
            </a:r>
            <a:r>
              <a:rPr lang="en-US" sz="1800" b="0" i="0" u="none" strike="noStrike" baseline="0" dirty="0">
                <a:latin typeface="Arial-BoldMT"/>
              </a:rPr>
              <a:t>(10-15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Facilitator Tips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2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2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27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 for SPIKE on-line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 </a:t>
            </a:r>
            <a:r>
              <a:rPr lang="en-GB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https://spike.legoeducation.com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(remember to use a Chrome browser)</a:t>
            </a:r>
            <a:endParaRPr lang="en-US" sz="1800" b="1" i="0" u="none" strike="noStrike" baseline="0" dirty="0"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51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Team Tasks </a:t>
            </a:r>
            <a:r>
              <a:rPr lang="en-US" sz="12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2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Begin to create their innovation project solution and complete the Innovation Project Planning page.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and iterate on their robot to complete additional robot game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-BoldMT"/>
              </a:rPr>
              <a:t>By embracing the Core Values, the team learns that friendly competition and mutual gain are not separate goals and that helping one another is the foundation of teamwork.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7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Check the team knows the Core Values and understands what Gracious Professionalism® is.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Different members of the team can be responsible for specific missions and develop and own the robot run for those missions.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When the team has a base robot, they should do a straight drive test. If it doesn’t go straight, look at the robot’s center of gravity and balance.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determine which launch area will be the starting position and make sure there is enough room for the whole robot to fit inside the launch area.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students to explain their program as the robot moves and make notes about what they observe during testing.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Arrange a visit to look at examples in your community that can be a focus of the project.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A sketch can include a detailed annotated drawing or a computer-aided design (CAD) drawing.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Provide a variety of materials for the team to use to make a prototype or model of their project solution.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think of people (audience or experts) they would like to get feedback from on their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95802" y="2514601"/>
            <a:ext cx="4648200" cy="2311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 Solutions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7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8" name="Picture 7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7616DADC-B696-208C-3E1A-1F0FE9AE08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D22DE4B6-3F4D-7EFF-96A4-8D485C39D6C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10" name="Picture 9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342C3C31-F2CA-EDE2-1C3A-7EC91B4F7CD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10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090992"/>
            <a:ext cx="8060867" cy="3481008"/>
          </a:xfrm>
        </p:spPr>
        <p:txBody>
          <a:bodyPr>
            <a:noAutofit/>
          </a:bodyPr>
          <a:lstStyle/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together at the mat.</a:t>
            </a:r>
          </a:p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any missions you are working on or have completed.</a:t>
            </a:r>
          </a:p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your research and your Innovation Project solution.</a:t>
            </a:r>
          </a:p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the reflection questions.</a:t>
            </a:r>
          </a:p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 your space.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28E4E-52FA-9894-38E9-6466D8A61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185" y="4714697"/>
            <a:ext cx="6731793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9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11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ACA09-8833-C94C-C476-9FB530E540CF}"/>
              </a:ext>
            </a:extLst>
          </p:cNvPr>
          <p:cNvSpPr txBox="1"/>
          <p:nvPr/>
        </p:nvSpPr>
        <p:spPr>
          <a:xfrm>
            <a:off x="707572" y="1443841"/>
            <a:ext cx="374087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you describe your innovative solution in less than five minutes?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does your solution address your identified problem?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Who can you share your solution with for feedback?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28E57-3D00-B63E-C4A1-9E8CED5872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442" y="2716111"/>
            <a:ext cx="5303520" cy="3535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3A472-3AEB-A383-2437-1CD6DE00A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429" y="883628"/>
            <a:ext cx="4572000" cy="304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</a:t>
            </a:r>
            <a:r>
              <a:rPr lang="en-US" i="1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</a:t>
            </a:r>
            <a:endParaRPr lang="en-US" i="1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62A5314-88DF-2B7F-C4A1-CB07849A8F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4869180"/>
            <a:ext cx="8627633" cy="1187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sont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 marques de commerce du/son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registradas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LEGO Group. ©2024 The LEGO Group. All rights reserved/Tous droits 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réservés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derechos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reservados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FIRST ®, the FIRST ® logo,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Coopertition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1C8DF998-85A9-34C2-106A-8F574A61FD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9954FE-2642-0EC2-AA29-AB1A8592F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0" y="5050785"/>
            <a:ext cx="8869680" cy="95736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413194" y="1338943"/>
            <a:ext cx="8138160" cy="28738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 </a:t>
            </a:r>
            <a:endParaRPr lang="en-US" sz="28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Begin to create their innovation project solution and complete the Innovation Project Planning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 and iterate on their robot to complete additional robot game missions.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9CAEB-B650-50DC-3916-65FB2BFA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00" y="4480658"/>
            <a:ext cx="8869680" cy="5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283B8-3B96-20E3-53EC-978D476E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74" y="2473098"/>
            <a:ext cx="6639852" cy="3258005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67844" y="1076961"/>
            <a:ext cx="8222386" cy="1678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Think about </a:t>
            </a:r>
            <a:r>
              <a:rPr lang="en-US" sz="2800" b="1" i="1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Gracious Professionalism</a:t>
            </a:r>
            <a:r>
              <a:rPr lang="en-US" sz="2800" b="1" i="0" u="none" strike="noStrike" baseline="300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80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Write ways your team will demonstrate this in everything you do.</a:t>
            </a:r>
          </a:p>
          <a:p>
            <a:pPr algn="l"/>
            <a:endParaRPr lang="en-US" sz="27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4640891"/>
            <a:ext cx="6400800" cy="12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628650" y="1008014"/>
            <a:ext cx="817789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Look at page 14 in the </a:t>
            </a:r>
            <a:r>
              <a:rPr lang="en-US" sz="2800" b="0" i="1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Game Rulebook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see how </a:t>
            </a:r>
            <a:r>
              <a:rPr lang="en-US" sz="2800" b="0" i="1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Gracious Professionalism</a:t>
            </a:r>
            <a:r>
              <a:rPr lang="en-US" sz="2800" b="0" i="1" u="none" strike="noStrike" baseline="300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evaluated during the tournament.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E4C70-BE83-7C16-F6AC-B87EDD0C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15" y="2830962"/>
            <a:ext cx="7257569" cy="252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4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Solve Missions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8901DB2-91CA-4101-ABB6-3E5D6765FB8A}"/>
              </a:ext>
            </a:extLst>
          </p:cNvPr>
          <p:cNvSpPr txBox="1">
            <a:spLocks/>
          </p:cNvSpPr>
          <p:nvPr/>
        </p:nvSpPr>
        <p:spPr>
          <a:xfrm>
            <a:off x="628650" y="1541735"/>
            <a:ext cx="7709807" cy="7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8C30123-83EE-485F-B916-B0D6DBC6FC8A}"/>
              </a:ext>
            </a:extLst>
          </p:cNvPr>
          <p:cNvSpPr/>
          <p:nvPr/>
        </p:nvSpPr>
        <p:spPr>
          <a:xfrm>
            <a:off x="5678706" y="5147287"/>
            <a:ext cx="1161826" cy="922810"/>
          </a:xfrm>
          <a:prstGeom prst="triangle">
            <a:avLst>
              <a:gd name="adj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7A4C1-59B7-8884-2EEF-8F72B564551C}"/>
              </a:ext>
            </a:extLst>
          </p:cNvPr>
          <p:cNvSpPr txBox="1"/>
          <p:nvPr/>
        </p:nvSpPr>
        <p:spPr>
          <a:xfrm>
            <a:off x="628650" y="1162921"/>
            <a:ext cx="743494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develop your robot and its attachments to complete missions in the Robot Game.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0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can improve the existing robot used in the previous sessions or create a new design.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A2CBED-D103-29DB-225B-ED263748CA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4330" y="3399338"/>
            <a:ext cx="3135508" cy="2834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09A2E-9E24-6EBB-0F06-D17D5F1E4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51" y="4237651"/>
            <a:ext cx="2946679" cy="155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1D76A-BE47-5143-010F-010A5E3C1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116" y="4088596"/>
            <a:ext cx="27470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F72E4-EC83-2FD6-77A3-3D35E2420385}"/>
              </a:ext>
            </a:extLst>
          </p:cNvPr>
          <p:cNvSpPr txBox="1"/>
          <p:nvPr/>
        </p:nvSpPr>
        <p:spPr>
          <a:xfrm>
            <a:off x="658092" y="1062484"/>
            <a:ext cx="7886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 a program for each new mission you attempt. You could combine mission solutions into one program.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and improve your robot and its programs.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9BE8A-71D7-A469-BF08-797E50717F2A}"/>
              </a:ext>
            </a:extLst>
          </p:cNvPr>
          <p:cNvSpPr txBox="1"/>
          <p:nvPr/>
        </p:nvSpPr>
        <p:spPr>
          <a:xfrm>
            <a:off x="658091" y="3018636"/>
            <a:ext cx="34349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Revisit previous lessons to develop your coding skills or work on solving the missions.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AC68CA9-F42E-3D8D-7997-9D3711377863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Solve Missions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CF1A6-3774-7AB0-4D7C-84A5D618EE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6779" y="3136572"/>
            <a:ext cx="4032657" cy="319800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081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A0091A-ED85-7E7E-CF23-10829C603B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127761"/>
            <a:ext cx="3368203" cy="36635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7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A3B7D-EA42-4DB4-913F-126A1CC13B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007261" y="3236677"/>
            <a:ext cx="2860783" cy="2974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E01DC-E869-5F87-C5EC-ED9BA0FE476A}"/>
              </a:ext>
            </a:extLst>
          </p:cNvPr>
          <p:cNvSpPr txBox="1"/>
          <p:nvPr/>
        </p:nvSpPr>
        <p:spPr>
          <a:xfrm>
            <a:off x="522517" y="1459223"/>
            <a:ext cx="38411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Practice explaining how the program on your device is making your robot move.</a:t>
            </a:r>
          </a:p>
          <a:p>
            <a:pPr algn="l"/>
            <a:endParaRPr lang="en-US" sz="24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can you iterate and improve on the existing robot design used in previous sessions?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3DBD39-70CF-CB30-50B2-832169F8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150" y="1195872"/>
            <a:ext cx="4846320" cy="459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 Project Solution</a:t>
            </a:r>
            <a:endParaRPr lang="en-US" dirty="0">
              <a:solidFill>
                <a:srgbClr val="00A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608310"/>
            <a:ext cx="3202570" cy="3671261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 and create your Innovation Project solution. </a:t>
            </a:r>
          </a:p>
          <a:p>
            <a:endParaRPr lang="en-US" sz="10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Sketch your solution.  Label the parts and how it will work.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AD88F-4D58-A9A8-2583-7D066BFA59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92" y="1214851"/>
            <a:ext cx="4572000" cy="4353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9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Develop Project Solution</a:t>
            </a:r>
            <a:endParaRPr lang="en-US" dirty="0">
              <a:solidFill>
                <a:srgbClr val="00A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64124" y="1073331"/>
            <a:ext cx="3934553" cy="5066212"/>
          </a:xfrm>
        </p:spPr>
        <p:txBody>
          <a:bodyPr>
            <a:noAutofit/>
          </a:bodyPr>
          <a:lstStyle/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Describe your solution and explain how it solves the problem. </a:t>
            </a:r>
          </a:p>
          <a:p>
            <a:endParaRPr lang="en-US" sz="8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Create a prototype, model, or drawing of your solution. </a:t>
            </a:r>
          </a:p>
          <a:p>
            <a:endParaRPr lang="en-US" sz="8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Document the process you use to develop your solution on page 23, </a:t>
            </a:r>
            <a:r>
              <a:rPr lang="en-US" sz="2700" b="1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Innovation Project Planning</a:t>
            </a:r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217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178D520-CEE8-4126-BF2C-24E4A10BA026}"/>
</file>

<file path=customXml/itemProps2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8884</TotalTime>
  <Words>3455</Words>
  <Application>Microsoft Office PowerPoint</Application>
  <PresentationFormat>On-screen Show (4:3)</PresentationFormat>
  <Paragraphs>238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Arial-BoldMT</vt:lpstr>
      <vt:lpstr>ArialMT</vt:lpstr>
      <vt:lpstr>Calibri</vt:lpstr>
      <vt:lpstr>Helvetica Neue</vt:lpstr>
      <vt:lpstr>Roboto</vt:lpstr>
      <vt:lpstr>Office Theme</vt:lpstr>
      <vt:lpstr>1_Office Theme</vt:lpstr>
      <vt:lpstr>PowerPoint Presentation</vt:lpstr>
      <vt:lpstr>Session Overview</vt:lpstr>
      <vt:lpstr>Introduction</vt:lpstr>
      <vt:lpstr>Introduction</vt:lpstr>
      <vt:lpstr>Solve Missions</vt:lpstr>
      <vt:lpstr>PowerPoint Presentation</vt:lpstr>
      <vt:lpstr>Reflection Questions</vt:lpstr>
      <vt:lpstr>Develop Project Solution</vt:lpstr>
      <vt:lpstr>Develop Project Solution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36</cp:revision>
  <dcterms:created xsi:type="dcterms:W3CDTF">2020-04-21T20:33:01Z</dcterms:created>
  <dcterms:modified xsi:type="dcterms:W3CDTF">2024-06-10T19:24:14Z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